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hdq1EGIjV8K9cwmaS/4lY0PUnup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1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2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2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5"/>
          <p:cNvSpPr/>
          <p:nvPr>
            <p:ph idx="2" type="pic"/>
          </p:nvPr>
        </p:nvSpPr>
        <p:spPr>
          <a:xfrm>
            <a:off x="5183188" y="987425"/>
            <a:ext cx="6172200" cy="4873625"/>
          </a:xfrm>
          <a:prstGeom prst="rect">
            <a:avLst/>
          </a:prstGeom>
          <a:noFill/>
          <a:ln>
            <a:noFill/>
          </a:ln>
        </p:spPr>
      </p:sp>
      <p:sp>
        <p:nvSpPr>
          <p:cNvPr id="64" name="Google Shape;64;p2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298580"/>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en-US" u="sng"/>
              <a:t>Do you Obey God or Humanity</a:t>
            </a:r>
            <a:r>
              <a:rPr b="1" lang="en-US" u="sng"/>
              <a:t>你順從神還是人？</a:t>
            </a:r>
            <a:endParaRPr/>
          </a:p>
        </p:txBody>
      </p:sp>
      <p:sp>
        <p:nvSpPr>
          <p:cNvPr id="85" name="Google Shape;85;p1"/>
          <p:cNvSpPr txBox="1"/>
          <p:nvPr>
            <p:ph idx="1" type="subTitle"/>
          </p:nvPr>
        </p:nvSpPr>
        <p:spPr>
          <a:xfrm>
            <a:off x="1524000" y="4572000"/>
            <a:ext cx="9144000" cy="6858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4800"/>
              <a:buNone/>
            </a:pPr>
            <a:r>
              <a:rPr b="1" lang="en-US" sz="4800" u="sng"/>
              <a:t>Acts </a:t>
            </a:r>
            <a:r>
              <a:rPr b="1" lang="en-US" sz="4800" u="sng"/>
              <a:t>使徒行傳</a:t>
            </a:r>
            <a:r>
              <a:rPr b="1" lang="en-US" sz="4800" u="sng"/>
              <a:t>5 17-42</a:t>
            </a:r>
            <a:endParaRPr sz="4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0"/>
          <p:cNvSpPr txBox="1"/>
          <p:nvPr>
            <p:ph type="title"/>
          </p:nvPr>
        </p:nvSpPr>
        <p:spPr>
          <a:xfrm>
            <a:off x="599302" y="6716498"/>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46" name="Google Shape;146;p10"/>
          <p:cNvSpPr txBox="1"/>
          <p:nvPr>
            <p:ph idx="1" type="body"/>
          </p:nvPr>
        </p:nvSpPr>
        <p:spPr>
          <a:xfrm>
            <a:off x="838200" y="288324"/>
            <a:ext cx="5181600" cy="588863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lang="en-US" u="sng"/>
              <a:t>5:29-32  </a:t>
            </a:r>
            <a:r>
              <a:rPr b="1" i="1" lang="en-US"/>
              <a:t>29 Peter and the other apostles replied: "</a:t>
            </a:r>
            <a:r>
              <a:rPr b="1" i="1" lang="en-US" u="sng"/>
              <a:t>We must obey God rather than men!</a:t>
            </a:r>
            <a:r>
              <a:rPr b="1" i="1" lang="en-US"/>
              <a:t>  30The God of our fathers raised Jesus from the dead—whom you had killed by hanging him on a tree. 31God exalted him to his own right hand as Prince and Savior that he might give repentance and forgiveness of sins to Israel. 32We are witnesses of these things, and so is the Holy Spirit, whom God has given to those who obey him."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47" name="Google Shape;147;p10"/>
          <p:cNvSpPr txBox="1"/>
          <p:nvPr>
            <p:ph idx="2" type="body"/>
          </p:nvPr>
        </p:nvSpPr>
        <p:spPr>
          <a:xfrm>
            <a:off x="6172200" y="288324"/>
            <a:ext cx="5181600" cy="588863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baseline="30000" lang="en-US"/>
              <a:t>29 </a:t>
            </a:r>
            <a:r>
              <a:rPr lang="en-US"/>
              <a:t>彼 得 和 眾 使 徒 回 答 說 ： 順 從 神 ， 不 順 從 人 ， 是 應 當 的 。</a:t>
            </a:r>
            <a:endParaRPr/>
          </a:p>
          <a:p>
            <a:pPr indent="0" lvl="0" marL="0" rtl="0" algn="l">
              <a:lnSpc>
                <a:spcPct val="90000"/>
              </a:lnSpc>
              <a:spcBef>
                <a:spcPts val="1000"/>
              </a:spcBef>
              <a:spcAft>
                <a:spcPts val="0"/>
              </a:spcAft>
              <a:buClr>
                <a:schemeClr val="dk1"/>
              </a:buClr>
              <a:buSzPts val="2800"/>
              <a:buNone/>
            </a:pPr>
            <a:r>
              <a:rPr b="1" baseline="30000" lang="en-US"/>
              <a:t>30 </a:t>
            </a:r>
            <a:r>
              <a:rPr lang="en-US"/>
              <a:t>你 們 掛 在 木 頭 上 殺 害 的 耶 穌 ， 我 們 祖 宗 的 神 已 經 叫 他 復 活 。</a:t>
            </a:r>
            <a:endParaRPr/>
          </a:p>
          <a:p>
            <a:pPr indent="0" lvl="0" marL="0" rtl="0" algn="l">
              <a:lnSpc>
                <a:spcPct val="90000"/>
              </a:lnSpc>
              <a:spcBef>
                <a:spcPts val="1000"/>
              </a:spcBef>
              <a:spcAft>
                <a:spcPts val="0"/>
              </a:spcAft>
              <a:buClr>
                <a:schemeClr val="dk1"/>
              </a:buClr>
              <a:buSzPts val="2800"/>
              <a:buNone/>
            </a:pPr>
            <a:r>
              <a:rPr b="1" baseline="30000" lang="en-US"/>
              <a:t>31 </a:t>
            </a:r>
            <a:r>
              <a:rPr lang="en-US"/>
              <a:t>神 且 用 右 手 將 他 高 舉 （ 或 作 ： 他 就 是 神 高 舉 在 自 己 的 右 邊 ） ， 叫 他 作 君 王 ， 作 救 主 ， 將 悔 改 的 心 和 赦 罪 的 恩 賜 給 以 色 列 人 。</a:t>
            </a:r>
            <a:endParaRPr/>
          </a:p>
          <a:p>
            <a:pPr indent="0" lvl="0" marL="0" rtl="0" algn="l">
              <a:lnSpc>
                <a:spcPct val="90000"/>
              </a:lnSpc>
              <a:spcBef>
                <a:spcPts val="1000"/>
              </a:spcBef>
              <a:spcAft>
                <a:spcPts val="0"/>
              </a:spcAft>
              <a:buClr>
                <a:schemeClr val="dk1"/>
              </a:buClr>
              <a:buSzPts val="2800"/>
              <a:buNone/>
            </a:pPr>
            <a:r>
              <a:rPr b="1" baseline="30000" lang="en-US"/>
              <a:t>32 </a:t>
            </a:r>
            <a:r>
              <a:rPr lang="en-US"/>
              <a:t>我 們 為 這 事 作 見 證 ； 神 賜 給 順 從 之 人 的 聖 靈 也 為 這 事 作 見 證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1"/>
          <p:cNvSpPr txBox="1"/>
          <p:nvPr>
            <p:ph type="title"/>
          </p:nvPr>
        </p:nvSpPr>
        <p:spPr>
          <a:xfrm>
            <a:off x="838200" y="57675"/>
            <a:ext cx="10515600" cy="3816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i="1" lang="en-US"/>
              <a:t>5:29 Peter and the other apostles replied: "</a:t>
            </a:r>
            <a:r>
              <a:rPr b="1" i="1" lang="en-US" u="sng"/>
              <a:t>We must obey God rather than men!</a:t>
            </a:r>
            <a:r>
              <a:rPr b="1" i="1" lang="en-US"/>
              <a:t> </a:t>
            </a:r>
            <a:endParaRPr b="1" i="1"/>
          </a:p>
          <a:p>
            <a:pPr indent="0" lvl="0" marL="0" rtl="0" algn="l">
              <a:lnSpc>
                <a:spcPct val="90000"/>
              </a:lnSpc>
              <a:spcBef>
                <a:spcPts val="0"/>
              </a:spcBef>
              <a:spcAft>
                <a:spcPts val="0"/>
              </a:spcAft>
              <a:buClr>
                <a:schemeClr val="dk1"/>
              </a:buClr>
              <a:buSzPts val="4400"/>
              <a:buFont typeface="Calibri"/>
              <a:buNone/>
            </a:pPr>
            <a:r>
              <a:rPr b="1" i="1" lang="en-US" sz="3900"/>
              <a:t>彼得和眾使徒回答說應當順從神，不順從人</a:t>
            </a:r>
            <a:r>
              <a:rPr b="1" i="1" lang="en-US"/>
              <a:t>。</a:t>
            </a:r>
            <a:br>
              <a:rPr lang="en-US"/>
            </a:br>
            <a:r>
              <a:rPr b="1" lang="en-US"/>
              <a:t> </a:t>
            </a:r>
            <a:br>
              <a:rPr lang="en-US"/>
            </a:br>
            <a:r>
              <a:rPr b="1" lang="en-US"/>
              <a:t>Who do you Obey    </a:t>
            </a:r>
            <a:r>
              <a:rPr b="1" lang="en-US"/>
              <a:t>你順從誰</a:t>
            </a:r>
            <a:r>
              <a:rPr b="1" lang="en-US"/>
              <a:t>?  </a:t>
            </a:r>
            <a:endParaRPr b="1"/>
          </a:p>
          <a:p>
            <a:pPr indent="0" lvl="0" marL="0" rtl="0" algn="l">
              <a:lnSpc>
                <a:spcPct val="90000"/>
              </a:lnSpc>
              <a:spcBef>
                <a:spcPts val="0"/>
              </a:spcBef>
              <a:spcAft>
                <a:spcPts val="0"/>
              </a:spcAft>
              <a:buClr>
                <a:schemeClr val="dk1"/>
              </a:buClr>
              <a:buSzPts val="4400"/>
              <a:buFont typeface="Calibri"/>
              <a:buNone/>
            </a:pPr>
            <a:r>
              <a:rPr b="1" lang="en-US"/>
              <a:t>God or Humanity     是</a:t>
            </a:r>
            <a:r>
              <a:rPr b="1" lang="en-US"/>
              <a:t>神還是人？</a:t>
            </a:r>
            <a:endParaRPr/>
          </a:p>
        </p:txBody>
      </p:sp>
      <p:sp>
        <p:nvSpPr>
          <p:cNvPr id="153" name="Google Shape;153;p11"/>
          <p:cNvSpPr txBox="1"/>
          <p:nvPr>
            <p:ph idx="1" type="body"/>
          </p:nvPr>
        </p:nvSpPr>
        <p:spPr>
          <a:xfrm>
            <a:off x="838200" y="4258221"/>
            <a:ext cx="4623600" cy="2168400"/>
          </a:xfrm>
          <a:prstGeom prst="rect">
            <a:avLst/>
          </a:prstGeom>
          <a:noFill/>
          <a:ln>
            <a:noFill/>
          </a:ln>
        </p:spPr>
        <p:txBody>
          <a:bodyPr anchorCtr="0" anchor="t" bIns="45700" lIns="91425" spcFirstLastPara="1" rIns="91425" wrap="square" tIns="45700">
            <a:normAutofit/>
          </a:bodyPr>
          <a:lstStyle/>
          <a:p>
            <a:pPr indent="-254000" lvl="0" marL="228600" rtl="0" algn="l">
              <a:lnSpc>
                <a:spcPct val="90000"/>
              </a:lnSpc>
              <a:spcBef>
                <a:spcPts val="0"/>
              </a:spcBef>
              <a:spcAft>
                <a:spcPts val="0"/>
              </a:spcAft>
              <a:buClr>
                <a:schemeClr val="dk1"/>
              </a:buClr>
              <a:buSzPts val="4000"/>
              <a:buChar char="•"/>
            </a:pPr>
            <a:r>
              <a:rPr b="1" lang="en-US" sz="4000"/>
              <a:t>God</a:t>
            </a:r>
            <a:endParaRPr b="1" sz="4000"/>
          </a:p>
        </p:txBody>
      </p:sp>
      <p:sp>
        <p:nvSpPr>
          <p:cNvPr id="154" name="Google Shape;154;p11"/>
          <p:cNvSpPr txBox="1"/>
          <p:nvPr>
            <p:ph idx="2" type="body"/>
          </p:nvPr>
        </p:nvSpPr>
        <p:spPr>
          <a:xfrm>
            <a:off x="5906525" y="4258225"/>
            <a:ext cx="5447400" cy="2168400"/>
          </a:xfrm>
          <a:prstGeom prst="rect">
            <a:avLst/>
          </a:prstGeom>
          <a:noFill/>
          <a:ln>
            <a:noFill/>
          </a:ln>
        </p:spPr>
        <p:txBody>
          <a:bodyPr anchorCtr="0" anchor="t" bIns="45700" lIns="91425" spcFirstLastPara="1" rIns="91425" wrap="square" tIns="45700">
            <a:normAutofit lnSpcReduction="20000"/>
          </a:bodyPr>
          <a:lstStyle/>
          <a:p>
            <a:pPr indent="-254000" lvl="0" marL="228600" rtl="0" algn="l">
              <a:lnSpc>
                <a:spcPct val="90000"/>
              </a:lnSpc>
              <a:spcBef>
                <a:spcPts val="0"/>
              </a:spcBef>
              <a:spcAft>
                <a:spcPts val="0"/>
              </a:spcAft>
              <a:buClr>
                <a:schemeClr val="dk1"/>
              </a:buClr>
              <a:buSzPts val="4000"/>
              <a:buChar char="•"/>
            </a:pPr>
            <a:r>
              <a:rPr b="1" lang="en-US" sz="4000"/>
              <a:t>Culture?</a:t>
            </a:r>
            <a:endParaRPr/>
          </a:p>
          <a:p>
            <a:pPr indent="-254000" lvl="0" marL="228600" rtl="0" algn="l">
              <a:lnSpc>
                <a:spcPct val="90000"/>
              </a:lnSpc>
              <a:spcBef>
                <a:spcPts val="1000"/>
              </a:spcBef>
              <a:spcAft>
                <a:spcPts val="0"/>
              </a:spcAft>
              <a:buClr>
                <a:schemeClr val="dk1"/>
              </a:buClr>
              <a:buSzPts val="4000"/>
              <a:buChar char="•"/>
            </a:pPr>
            <a:r>
              <a:rPr b="1" lang="en-US" sz="4000"/>
              <a:t>Priorities for My Child?</a:t>
            </a:r>
            <a:endParaRPr sz="4000"/>
          </a:p>
          <a:p>
            <a:pPr indent="-254000" lvl="0" marL="228600" rtl="0" algn="l">
              <a:lnSpc>
                <a:spcPct val="90000"/>
              </a:lnSpc>
              <a:spcBef>
                <a:spcPts val="1000"/>
              </a:spcBef>
              <a:spcAft>
                <a:spcPts val="0"/>
              </a:spcAft>
              <a:buClr>
                <a:schemeClr val="dk1"/>
              </a:buClr>
              <a:buSzPts val="4000"/>
              <a:buChar char="•"/>
            </a:pPr>
            <a:r>
              <a:rPr b="1" lang="en-US" sz="4000"/>
              <a:t>Social Media?</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2"/>
          <p:cNvSpPr txBox="1"/>
          <p:nvPr>
            <p:ph type="title"/>
          </p:nvPr>
        </p:nvSpPr>
        <p:spPr>
          <a:xfrm>
            <a:off x="698157" y="6551741"/>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60" name="Google Shape;160;p12"/>
          <p:cNvSpPr txBox="1"/>
          <p:nvPr>
            <p:ph idx="1" type="body"/>
          </p:nvPr>
        </p:nvSpPr>
        <p:spPr>
          <a:xfrm>
            <a:off x="838200" y="337751"/>
            <a:ext cx="5181600" cy="5839212"/>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1"/>
              </a:buClr>
              <a:buSzPct val="100000"/>
              <a:buNone/>
            </a:pPr>
            <a:r>
              <a:rPr lang="en-US" u="sng"/>
              <a:t>5:33-39</a:t>
            </a:r>
            <a:endParaRPr/>
          </a:p>
          <a:p>
            <a:pPr indent="0" lvl="0" marL="0" rtl="0" algn="l">
              <a:lnSpc>
                <a:spcPct val="90000"/>
              </a:lnSpc>
              <a:spcBef>
                <a:spcPts val="1000"/>
              </a:spcBef>
              <a:spcAft>
                <a:spcPts val="0"/>
              </a:spcAft>
              <a:buClr>
                <a:schemeClr val="dk1"/>
              </a:buClr>
              <a:buSzPct val="100000"/>
              <a:buNone/>
            </a:pPr>
            <a:r>
              <a:rPr i="1" lang="en-US"/>
              <a:t> 33When they heard this, they were furious and wanted to put them to death. </a:t>
            </a:r>
            <a:endParaRPr/>
          </a:p>
          <a:p>
            <a:pPr indent="0" lvl="0" marL="0" rtl="0" algn="l">
              <a:lnSpc>
                <a:spcPct val="90000"/>
              </a:lnSpc>
              <a:spcBef>
                <a:spcPts val="1000"/>
              </a:spcBef>
              <a:spcAft>
                <a:spcPts val="0"/>
              </a:spcAft>
              <a:buClr>
                <a:schemeClr val="dk1"/>
              </a:buClr>
              <a:buSzPct val="100000"/>
              <a:buNone/>
            </a:pPr>
            <a:r>
              <a:rPr i="1" lang="en-US"/>
              <a:t>34But a Pharisee named Gamaliel, a teacher of the law, who was honored by all the people, stood up in the Sanhedrin and ordered that the men be put outside for a little while. 35Then he addressed them: "Men of Israel, consider carefully what you intend to do to these men. 36Some time ago Theudas appeared, claiming to be somebody, and about four hundred men rallied to him. He was killed, all his followers were dispersed, and it all came to nothing. </a:t>
            </a:r>
            <a:endParaRPr/>
          </a:p>
        </p:txBody>
      </p:sp>
      <p:sp>
        <p:nvSpPr>
          <p:cNvPr id="161" name="Google Shape;161;p12"/>
          <p:cNvSpPr txBox="1"/>
          <p:nvPr>
            <p:ph idx="2" type="body"/>
          </p:nvPr>
        </p:nvSpPr>
        <p:spPr>
          <a:xfrm>
            <a:off x="6172200" y="337751"/>
            <a:ext cx="5181600" cy="583921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baseline="30000" lang="en-US"/>
              <a:t>33 </a:t>
            </a:r>
            <a:r>
              <a:rPr lang="en-US"/>
              <a:t>公 會 的 人 聽 見 就 極 其 惱 怒 ， 想 要 殺 他 們 。</a:t>
            </a:r>
            <a:endParaRPr/>
          </a:p>
          <a:p>
            <a:pPr indent="0" lvl="0" marL="0" rtl="0" algn="l">
              <a:lnSpc>
                <a:spcPct val="90000"/>
              </a:lnSpc>
              <a:spcBef>
                <a:spcPts val="1000"/>
              </a:spcBef>
              <a:spcAft>
                <a:spcPts val="0"/>
              </a:spcAft>
              <a:buClr>
                <a:schemeClr val="dk1"/>
              </a:buClr>
              <a:buSzPts val="2800"/>
              <a:buNone/>
            </a:pPr>
            <a:r>
              <a:rPr b="1" baseline="30000" lang="en-US"/>
              <a:t>34 </a:t>
            </a:r>
            <a:r>
              <a:rPr lang="en-US"/>
              <a:t>但 有 一 個 法 利 賽 人 ， 名 叫 迦 瑪 列 ， 是 眾 百 姓 所 敬 重 的 教 法 師 ， 在 公 會 中 站 起 來 ， 吩 咐 人 把 使 徒 暫 且 帶 到 外 面 去 ，</a:t>
            </a:r>
            <a:endParaRPr/>
          </a:p>
          <a:p>
            <a:pPr indent="0" lvl="0" marL="0" rtl="0" algn="l">
              <a:lnSpc>
                <a:spcPct val="90000"/>
              </a:lnSpc>
              <a:spcBef>
                <a:spcPts val="1000"/>
              </a:spcBef>
              <a:spcAft>
                <a:spcPts val="0"/>
              </a:spcAft>
              <a:buClr>
                <a:schemeClr val="dk1"/>
              </a:buClr>
              <a:buSzPts val="2800"/>
              <a:buNone/>
            </a:pPr>
            <a:r>
              <a:rPr b="1" baseline="30000" lang="en-US"/>
              <a:t>35 </a:t>
            </a:r>
            <a:r>
              <a:rPr lang="en-US"/>
              <a:t>就 對 眾 人 說 ： 以 色 列 人 哪 ， 論 到 這 些 人 ， 你 們 應 當 小 心 怎 樣 辦 理 。</a:t>
            </a:r>
            <a:endParaRPr/>
          </a:p>
          <a:p>
            <a:pPr indent="0" lvl="0" marL="0" rtl="0" algn="l">
              <a:lnSpc>
                <a:spcPct val="90000"/>
              </a:lnSpc>
              <a:spcBef>
                <a:spcPts val="1000"/>
              </a:spcBef>
              <a:spcAft>
                <a:spcPts val="0"/>
              </a:spcAft>
              <a:buClr>
                <a:schemeClr val="dk1"/>
              </a:buClr>
              <a:buSzPts val="2800"/>
              <a:buNone/>
            </a:pPr>
            <a:r>
              <a:rPr b="1" baseline="30000" lang="en-US"/>
              <a:t>36 </a:t>
            </a:r>
            <a:r>
              <a:rPr lang="en-US"/>
              <a:t>從 前 丟 大 起 來 ， 自 誇 為 大 ； 附 從 他 的 人 約 有 四 百 ， 他 被 殺 後 ， 附 從 他 的 全 都 散 了 ， 歸 於 無 有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3"/>
          <p:cNvSpPr txBox="1"/>
          <p:nvPr>
            <p:ph type="title"/>
          </p:nvPr>
        </p:nvSpPr>
        <p:spPr>
          <a:xfrm>
            <a:off x="681681" y="6683547"/>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67" name="Google Shape;167;p13"/>
          <p:cNvSpPr txBox="1"/>
          <p:nvPr>
            <p:ph idx="1" type="body"/>
          </p:nvPr>
        </p:nvSpPr>
        <p:spPr>
          <a:xfrm>
            <a:off x="838200" y="263611"/>
            <a:ext cx="5181600" cy="591335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i="1" lang="en-US"/>
              <a:t>37After him, Judas the Galilean appeared in the days of the census and led a band of people in revolt. He too was killed, and all his followers were scattered. 38Therefore, in the present case I advise you: Leave these men alone! Let them go! </a:t>
            </a:r>
            <a:r>
              <a:rPr b="1" i="1" lang="en-US"/>
              <a:t>For if their purpose or activity is of human origin, it will fail. 39But if it is from God, you will not be able to stop these men; you will only find yourselves fighting against God."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68" name="Google Shape;168;p13"/>
          <p:cNvSpPr txBox="1"/>
          <p:nvPr>
            <p:ph idx="2" type="body"/>
          </p:nvPr>
        </p:nvSpPr>
        <p:spPr>
          <a:xfrm>
            <a:off x="6172200" y="263611"/>
            <a:ext cx="5181600" cy="591335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None/>
            </a:pPr>
            <a:r>
              <a:rPr b="1" baseline="30000" lang="en-US" sz="3200"/>
              <a:t>37 </a:t>
            </a:r>
            <a:r>
              <a:rPr lang="en-US" sz="3200"/>
              <a:t>此 後 ， 報 名 上 冊 的 時 候 ， 又 有 加 利 利 的 猶 大 起 來 ， 引 誘 些 百 姓 跟 從 他 ； 他 也 滅 亡 ， 附 從 他 的 人 也 都 四 散 了 。</a:t>
            </a:r>
            <a:endParaRPr/>
          </a:p>
          <a:p>
            <a:pPr indent="0" lvl="0" marL="0" rtl="0" algn="l">
              <a:lnSpc>
                <a:spcPct val="90000"/>
              </a:lnSpc>
              <a:spcBef>
                <a:spcPts val="1000"/>
              </a:spcBef>
              <a:spcAft>
                <a:spcPts val="0"/>
              </a:spcAft>
              <a:buClr>
                <a:schemeClr val="dk1"/>
              </a:buClr>
              <a:buSzPts val="3200"/>
              <a:buNone/>
            </a:pPr>
            <a:r>
              <a:rPr b="1" baseline="30000" lang="en-US" sz="3200"/>
              <a:t>38 </a:t>
            </a:r>
            <a:r>
              <a:rPr lang="en-US" sz="3200"/>
              <a:t>現 在 ， 我 勸 你 們 不 要 管 這 些 人 ， 任 憑 他 們 罷 ！ 他 們 所 謀 的 、 所 行 的 ， 若 是 出 於 人 ， 必 要 敗 壞 ；</a:t>
            </a:r>
            <a:endParaRPr/>
          </a:p>
          <a:p>
            <a:pPr indent="0" lvl="0" marL="0" rtl="0" algn="l">
              <a:lnSpc>
                <a:spcPct val="90000"/>
              </a:lnSpc>
              <a:spcBef>
                <a:spcPts val="1000"/>
              </a:spcBef>
              <a:spcAft>
                <a:spcPts val="0"/>
              </a:spcAft>
              <a:buClr>
                <a:schemeClr val="dk1"/>
              </a:buClr>
              <a:buSzPts val="3200"/>
              <a:buNone/>
            </a:pPr>
            <a:r>
              <a:rPr b="1" baseline="30000" lang="en-US" sz="3200"/>
              <a:t>39 </a:t>
            </a:r>
            <a:r>
              <a:rPr lang="en-US" sz="3200"/>
              <a:t>若 是 出 於 神 ， 你 們 就 不 能 敗 壞 他 們 ， 恐 怕 你 們 倒 是 攻 擊 神 了 。</a:t>
            </a:r>
            <a:endParaRPr sz="3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4"/>
          <p:cNvSpPr txBox="1"/>
          <p:nvPr>
            <p:ph type="title"/>
          </p:nvPr>
        </p:nvSpPr>
        <p:spPr>
          <a:xfrm>
            <a:off x="914400" y="660940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74" name="Google Shape;174;p14"/>
          <p:cNvSpPr txBox="1"/>
          <p:nvPr>
            <p:ph idx="1" type="body"/>
          </p:nvPr>
        </p:nvSpPr>
        <p:spPr>
          <a:xfrm>
            <a:off x="838200" y="345989"/>
            <a:ext cx="5181600" cy="583097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None/>
            </a:pPr>
            <a:r>
              <a:rPr b="1" lang="en-US" sz="3600" u="sng"/>
              <a:t>“Gamaliel’s Argument”</a:t>
            </a:r>
            <a:endParaRPr sz="3600"/>
          </a:p>
          <a:p>
            <a:pPr indent="-228600" lvl="0" marL="228600" rtl="0" algn="l">
              <a:lnSpc>
                <a:spcPct val="90000"/>
              </a:lnSpc>
              <a:spcBef>
                <a:spcPts val="1000"/>
              </a:spcBef>
              <a:spcAft>
                <a:spcPts val="0"/>
              </a:spcAft>
              <a:buClr>
                <a:schemeClr val="dk1"/>
              </a:buClr>
              <a:buSzPts val="3600"/>
              <a:buChar char="•"/>
            </a:pPr>
            <a:r>
              <a:rPr b="1" lang="en-US" sz="3600"/>
              <a:t>Ek Anthropos = from man or humanity</a:t>
            </a:r>
            <a:endParaRPr sz="3600"/>
          </a:p>
          <a:p>
            <a:pPr indent="-228600" lvl="0" marL="228600" rtl="0" algn="l">
              <a:lnSpc>
                <a:spcPct val="90000"/>
              </a:lnSpc>
              <a:spcBef>
                <a:spcPts val="1000"/>
              </a:spcBef>
              <a:spcAft>
                <a:spcPts val="0"/>
              </a:spcAft>
              <a:buClr>
                <a:schemeClr val="dk1"/>
              </a:buClr>
              <a:buSzPts val="3600"/>
              <a:buChar char="•"/>
            </a:pPr>
            <a:r>
              <a:rPr b="1" lang="en-US" sz="3600"/>
              <a:t>Ek Theos =s from God</a:t>
            </a:r>
            <a:endParaRPr sz="3600"/>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3600"/>
              <a:buChar char="•"/>
            </a:pPr>
            <a:r>
              <a:rPr b="1" lang="en-US" sz="3600"/>
              <a:t>If “from man” it will fail or fall down or fizzle out.</a:t>
            </a:r>
            <a:endParaRPr sz="3600"/>
          </a:p>
          <a:p>
            <a:pPr indent="-228600" lvl="0" marL="228600" rtl="0" algn="l">
              <a:lnSpc>
                <a:spcPct val="90000"/>
              </a:lnSpc>
              <a:spcBef>
                <a:spcPts val="1000"/>
              </a:spcBef>
              <a:spcAft>
                <a:spcPts val="0"/>
              </a:spcAft>
              <a:buClr>
                <a:schemeClr val="dk1"/>
              </a:buClr>
              <a:buSzPts val="3600"/>
              <a:buChar char="•"/>
            </a:pPr>
            <a:r>
              <a:rPr b="1" lang="en-US" sz="3600"/>
              <a:t>If “from God” it will never fail or fall down</a:t>
            </a:r>
            <a:r>
              <a:rPr lang="en-US" sz="3600"/>
              <a:t>.</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75" name="Google Shape;175;p14"/>
          <p:cNvSpPr txBox="1"/>
          <p:nvPr>
            <p:ph idx="2" type="body"/>
          </p:nvPr>
        </p:nvSpPr>
        <p:spPr>
          <a:xfrm>
            <a:off x="6324600" y="345989"/>
            <a:ext cx="5181600" cy="58311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sz="4000"/>
              <a:t>迦玛</a:t>
            </a:r>
            <a:r>
              <a:rPr lang="en-US" sz="4000"/>
              <a:t>列爭論：</a:t>
            </a:r>
            <a:endParaRPr sz="4000"/>
          </a:p>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0"/>
              </a:spcBef>
              <a:spcAft>
                <a:spcPts val="0"/>
              </a:spcAft>
              <a:buClr>
                <a:schemeClr val="dk1"/>
              </a:buClr>
              <a:buSzPts val="2800"/>
              <a:buNone/>
            </a:pPr>
            <a:r>
              <a:rPr lang="en-US" sz="4000"/>
              <a:t>出於人</a:t>
            </a:r>
            <a:endParaRPr sz="4000"/>
          </a:p>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0"/>
              </a:spcBef>
              <a:spcAft>
                <a:spcPts val="0"/>
              </a:spcAft>
              <a:buClr>
                <a:schemeClr val="dk1"/>
              </a:buClr>
              <a:buSzPts val="2800"/>
              <a:buNone/>
            </a:pPr>
            <a:r>
              <a:rPr lang="en-US" sz="4000"/>
              <a:t>出於神</a:t>
            </a:r>
            <a:endParaRPr sz="4000"/>
          </a:p>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0"/>
              </a:spcBef>
              <a:spcAft>
                <a:spcPts val="0"/>
              </a:spcAft>
              <a:buClr>
                <a:schemeClr val="dk1"/>
              </a:buClr>
              <a:buSzPts val="2800"/>
              <a:buNone/>
            </a:pPr>
            <a:r>
              <a:rPr lang="en-US" sz="4000"/>
              <a:t>如果出於人就會失敗</a:t>
            </a:r>
            <a:endParaRPr sz="4000"/>
          </a:p>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0"/>
              </a:spcBef>
              <a:spcAft>
                <a:spcPts val="0"/>
              </a:spcAft>
              <a:buClr>
                <a:schemeClr val="dk1"/>
              </a:buClr>
              <a:buSzPts val="2800"/>
              <a:buNone/>
            </a:pPr>
            <a:r>
              <a:rPr lang="en-US" sz="4000"/>
              <a:t>如果出於神定成就</a:t>
            </a:r>
            <a:endParaRPr sz="4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5"/>
          <p:cNvSpPr txBox="1"/>
          <p:nvPr>
            <p:ph type="title"/>
          </p:nvPr>
        </p:nvSpPr>
        <p:spPr>
          <a:xfrm>
            <a:off x="640492" y="657645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81" name="Google Shape;181;p15"/>
          <p:cNvSpPr txBox="1"/>
          <p:nvPr>
            <p:ph idx="1" type="body"/>
          </p:nvPr>
        </p:nvSpPr>
        <p:spPr>
          <a:xfrm>
            <a:off x="838200" y="280086"/>
            <a:ext cx="5181600" cy="589687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None/>
            </a:pPr>
            <a:r>
              <a:rPr b="1" lang="en-US" sz="4000" u="sng"/>
              <a:t>How do I obey God rather than Humanity?</a:t>
            </a:r>
            <a:endParaRPr sz="4000"/>
          </a:p>
          <a:p>
            <a:pPr indent="0" lvl="0" marL="0" rtl="0" algn="l">
              <a:lnSpc>
                <a:spcPct val="90000"/>
              </a:lnSpc>
              <a:spcBef>
                <a:spcPts val="1000"/>
              </a:spcBef>
              <a:spcAft>
                <a:spcPts val="0"/>
              </a:spcAft>
              <a:buClr>
                <a:schemeClr val="dk1"/>
              </a:buClr>
              <a:buSzPts val="4000"/>
              <a:buNone/>
            </a:pPr>
            <a:r>
              <a:t/>
            </a:r>
            <a:endParaRPr sz="4000"/>
          </a:p>
          <a:p>
            <a:pPr indent="-279400" lvl="0" marL="228600" rtl="0" algn="l">
              <a:lnSpc>
                <a:spcPct val="90000"/>
              </a:lnSpc>
              <a:spcBef>
                <a:spcPts val="1000"/>
              </a:spcBef>
              <a:spcAft>
                <a:spcPts val="0"/>
              </a:spcAft>
              <a:buClr>
                <a:schemeClr val="dk1"/>
              </a:buClr>
              <a:buSzPts val="4400"/>
              <a:buChar char="•"/>
            </a:pPr>
            <a:r>
              <a:rPr b="1" lang="en-US" sz="4400"/>
              <a:t>Surrender to Jesus.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82" name="Google Shape;182;p15"/>
          <p:cNvSpPr txBox="1"/>
          <p:nvPr>
            <p:ph idx="2" type="body"/>
          </p:nvPr>
        </p:nvSpPr>
        <p:spPr>
          <a:xfrm>
            <a:off x="6172200" y="280086"/>
            <a:ext cx="5181600" cy="5896877"/>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rPr lang="en-US" sz="3700"/>
              <a:t>我如何順服神過於人？</a:t>
            </a:r>
            <a:endParaRPr sz="3700"/>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sz="4100"/>
              <a:t>降服於耶穌。</a:t>
            </a:r>
            <a:endParaRPr sz="4100"/>
          </a:p>
        </p:txBody>
      </p:sp>
      <p:pic>
        <p:nvPicPr>
          <p:cNvPr id="183" name="Google Shape;183;p15"/>
          <p:cNvPicPr preferRelativeResize="0"/>
          <p:nvPr/>
        </p:nvPicPr>
        <p:blipFill rotWithShape="1">
          <a:blip r:embed="rId3">
            <a:alphaModFix/>
          </a:blip>
          <a:srcRect b="0" l="0" r="0" t="0"/>
          <a:stretch/>
        </p:blipFill>
        <p:spPr>
          <a:xfrm>
            <a:off x="3702328" y="3341031"/>
            <a:ext cx="4939743" cy="351696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pic>
        <p:nvPicPr>
          <p:cNvPr id="91" name="Google Shape;91;p2"/>
          <p:cNvPicPr preferRelativeResize="0"/>
          <p:nvPr>
            <p:ph idx="1" type="body"/>
          </p:nvPr>
        </p:nvPicPr>
        <p:blipFill rotWithShape="1">
          <a:blip r:embed="rId3">
            <a:alphaModFix/>
          </a:blip>
          <a:srcRect b="0" l="0" r="0" t="0"/>
          <a:stretch/>
        </p:blipFill>
        <p:spPr>
          <a:xfrm>
            <a:off x="2297476" y="103915"/>
            <a:ext cx="6607625" cy="6607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656967" y="6642357"/>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97" name="Google Shape;97;p3"/>
          <p:cNvSpPr txBox="1"/>
          <p:nvPr>
            <p:ph idx="1" type="body"/>
          </p:nvPr>
        </p:nvSpPr>
        <p:spPr>
          <a:xfrm>
            <a:off x="838200" y="288324"/>
            <a:ext cx="5181600" cy="5888639"/>
          </a:xfrm>
          <a:prstGeom prst="rect">
            <a:avLst/>
          </a:prstGeom>
          <a:noFill/>
          <a:ln>
            <a:noFill/>
          </a:ln>
        </p:spPr>
        <p:txBody>
          <a:bodyPr anchorCtr="0" anchor="t" bIns="45700" lIns="91425" spcFirstLastPara="1" rIns="91425" wrap="square" tIns="45700">
            <a:normAutofit fontScale="92500"/>
          </a:bodyPr>
          <a:lstStyle/>
          <a:p>
            <a:pPr indent="0" lvl="0" marL="0" rtl="0" algn="l">
              <a:lnSpc>
                <a:spcPct val="90000"/>
              </a:lnSpc>
              <a:spcBef>
                <a:spcPts val="0"/>
              </a:spcBef>
              <a:spcAft>
                <a:spcPts val="0"/>
              </a:spcAft>
              <a:buClr>
                <a:schemeClr val="dk1"/>
              </a:buClr>
              <a:buSzPct val="100000"/>
              <a:buNone/>
            </a:pPr>
            <a:r>
              <a:rPr b="1" i="1" lang="en-US"/>
              <a:t>Acts 5:17-42  </a:t>
            </a:r>
            <a:endParaRPr b="1" i="1"/>
          </a:p>
          <a:p>
            <a:pPr indent="0" lvl="0" marL="0" rtl="0" algn="l">
              <a:lnSpc>
                <a:spcPct val="90000"/>
              </a:lnSpc>
              <a:spcBef>
                <a:spcPts val="1000"/>
              </a:spcBef>
              <a:spcAft>
                <a:spcPts val="0"/>
              </a:spcAft>
              <a:buClr>
                <a:schemeClr val="dk1"/>
              </a:buClr>
              <a:buSzPct val="100000"/>
              <a:buNone/>
            </a:pPr>
            <a:r>
              <a:rPr b="1" i="1" lang="en-US"/>
              <a:t>17Then the high priest and all his associates, who were members of the party of the Sadducees, were filled with jealousy. 18They arrested the apostles and put them in the public jail. 19But during the night an angel of the Lord opened the doors of the jail and brought them out. 20"Go, stand in the temple courts," he said, "and tell the people the full message of this new life." </a:t>
            </a:r>
            <a:endParaRPr/>
          </a:p>
          <a:p>
            <a:pPr indent="0" lvl="0" marL="0" rtl="0" algn="l">
              <a:lnSpc>
                <a:spcPct val="90000"/>
              </a:lnSpc>
              <a:spcBef>
                <a:spcPts val="1000"/>
              </a:spcBef>
              <a:spcAft>
                <a:spcPts val="0"/>
              </a:spcAft>
              <a:buClr>
                <a:schemeClr val="dk1"/>
              </a:buClr>
              <a:buSzPct val="100000"/>
              <a:buNone/>
            </a:pPr>
            <a:r>
              <a:rPr b="1" i="1" lang="en-US"/>
              <a:t> 21a At daybreak they entered the temple courts, as they had been told, and began to teach the people. </a:t>
            </a:r>
            <a:endParaRPr/>
          </a:p>
          <a:p>
            <a:pPr indent="-64135" lvl="0" marL="228600" rtl="0" algn="l">
              <a:lnSpc>
                <a:spcPct val="90000"/>
              </a:lnSpc>
              <a:spcBef>
                <a:spcPts val="1000"/>
              </a:spcBef>
              <a:spcAft>
                <a:spcPts val="0"/>
              </a:spcAft>
              <a:buClr>
                <a:schemeClr val="dk1"/>
              </a:buClr>
              <a:buSzPct val="100000"/>
              <a:buNone/>
            </a:pPr>
            <a:r>
              <a:t/>
            </a:r>
            <a:endParaRPr/>
          </a:p>
        </p:txBody>
      </p:sp>
      <p:sp>
        <p:nvSpPr>
          <p:cNvPr id="98" name="Google Shape;98;p3"/>
          <p:cNvSpPr txBox="1"/>
          <p:nvPr>
            <p:ph idx="2" type="body"/>
          </p:nvPr>
        </p:nvSpPr>
        <p:spPr>
          <a:xfrm>
            <a:off x="6172200" y="288324"/>
            <a:ext cx="5181600" cy="5888639"/>
          </a:xfrm>
          <a:prstGeom prst="rect">
            <a:avLst/>
          </a:prstGeom>
          <a:noFill/>
          <a:ln>
            <a:noFill/>
          </a:ln>
        </p:spPr>
        <p:txBody>
          <a:bodyPr anchorCtr="0" anchor="t" bIns="45700" lIns="91425" spcFirstLastPara="1" rIns="91425" wrap="square" tIns="45700">
            <a:normAutofit fontScale="92500"/>
          </a:bodyPr>
          <a:lstStyle/>
          <a:p>
            <a:pPr indent="0" lvl="0" marL="0" rtl="0" algn="l">
              <a:lnSpc>
                <a:spcPct val="90000"/>
              </a:lnSpc>
              <a:spcBef>
                <a:spcPts val="0"/>
              </a:spcBef>
              <a:spcAft>
                <a:spcPts val="0"/>
              </a:spcAft>
              <a:buClr>
                <a:schemeClr val="dk1"/>
              </a:buClr>
              <a:buSzPct val="100000"/>
              <a:buNone/>
            </a:pPr>
            <a:r>
              <a:rPr b="1" baseline="30000" lang="en-US" sz="3000"/>
              <a:t> </a:t>
            </a:r>
            <a:r>
              <a:rPr b="1" baseline="30000" lang="en-US" sz="3000"/>
              <a:t>17  </a:t>
            </a:r>
            <a:r>
              <a:rPr lang="en-US" sz="3000"/>
              <a:t>大 祭 司 和 他 的 一 切 同 人 ， 就 是 撒 都 該 教 門 的 人 ， 都 起 來 ， 滿 心 忌 恨 ，</a:t>
            </a:r>
            <a:endParaRPr/>
          </a:p>
          <a:p>
            <a:pPr indent="0" lvl="0" marL="0" rtl="0" algn="l">
              <a:lnSpc>
                <a:spcPct val="90000"/>
              </a:lnSpc>
              <a:spcBef>
                <a:spcPts val="1000"/>
              </a:spcBef>
              <a:spcAft>
                <a:spcPts val="0"/>
              </a:spcAft>
              <a:buClr>
                <a:schemeClr val="dk1"/>
              </a:buClr>
              <a:buSzPct val="100000"/>
              <a:buNone/>
            </a:pPr>
            <a:r>
              <a:rPr b="1" baseline="30000" lang="en-US" sz="3000"/>
              <a:t>18 </a:t>
            </a:r>
            <a:r>
              <a:rPr lang="en-US" sz="3000"/>
              <a:t>就 下 手 拿 住 使 徒 ， 收 在 外 監 。</a:t>
            </a:r>
            <a:endParaRPr/>
          </a:p>
          <a:p>
            <a:pPr indent="0" lvl="0" marL="0" rtl="0" algn="l">
              <a:lnSpc>
                <a:spcPct val="90000"/>
              </a:lnSpc>
              <a:spcBef>
                <a:spcPts val="1000"/>
              </a:spcBef>
              <a:spcAft>
                <a:spcPts val="0"/>
              </a:spcAft>
              <a:buClr>
                <a:schemeClr val="dk1"/>
              </a:buClr>
              <a:buSzPct val="100000"/>
              <a:buNone/>
            </a:pPr>
            <a:r>
              <a:rPr b="1" baseline="30000" lang="en-US" sz="3000"/>
              <a:t>19 </a:t>
            </a:r>
            <a:r>
              <a:rPr lang="en-US" sz="3000"/>
              <a:t>但 主 的 使 者 夜 間 開 了 監 門 ， 領 他 們 出 來 ，</a:t>
            </a:r>
            <a:endParaRPr/>
          </a:p>
          <a:p>
            <a:pPr indent="0" lvl="0" marL="0" rtl="0" algn="l">
              <a:lnSpc>
                <a:spcPct val="90000"/>
              </a:lnSpc>
              <a:spcBef>
                <a:spcPts val="1000"/>
              </a:spcBef>
              <a:spcAft>
                <a:spcPts val="0"/>
              </a:spcAft>
              <a:buClr>
                <a:schemeClr val="dk1"/>
              </a:buClr>
              <a:buSzPct val="100000"/>
              <a:buNone/>
            </a:pPr>
            <a:r>
              <a:rPr b="1" baseline="30000" lang="en-US" sz="3000"/>
              <a:t>20 </a:t>
            </a:r>
            <a:r>
              <a:rPr lang="en-US" sz="3000"/>
              <a:t>說 ： 你 們 去 站 在 殿 裡 ， 把 這 生 命 的 道 都 講 給 百 姓 聽 。</a:t>
            </a:r>
            <a:endParaRPr/>
          </a:p>
          <a:p>
            <a:pPr indent="0" lvl="0" marL="0" rtl="0" algn="l">
              <a:lnSpc>
                <a:spcPct val="90000"/>
              </a:lnSpc>
              <a:spcBef>
                <a:spcPts val="1000"/>
              </a:spcBef>
              <a:spcAft>
                <a:spcPts val="0"/>
              </a:spcAft>
              <a:buClr>
                <a:schemeClr val="dk1"/>
              </a:buClr>
              <a:buSzPct val="64912"/>
              <a:buNone/>
            </a:pPr>
            <a:r>
              <a:rPr baseline="30000" lang="en-US" sz="4621"/>
              <a:t>21 使 徒 聽 了 這 話 ， 天 將 亮 的 時 候 就 進 殿 裡 去 教 訓 人 </a:t>
            </a:r>
            <a:endParaRPr sz="462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4"/>
          <p:cNvSpPr txBox="1"/>
          <p:nvPr>
            <p:ph type="title"/>
          </p:nvPr>
        </p:nvSpPr>
        <p:spPr>
          <a:xfrm>
            <a:off x="656968" y="6601168"/>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04" name="Google Shape;104;p4"/>
          <p:cNvSpPr txBox="1"/>
          <p:nvPr>
            <p:ph idx="1" type="body"/>
          </p:nvPr>
        </p:nvSpPr>
        <p:spPr>
          <a:xfrm>
            <a:off x="838200" y="329514"/>
            <a:ext cx="5181600" cy="5847449"/>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b="1" i="1" lang="en-US" sz="3000"/>
              <a:t>21b When the high priest and his associates arrived, they called together the Sanhedrin—the full assembly of the elders of Israel—and sent to the jail for the apostles. 22But on arriving at the jail, the officers did not find them there. So they went back and reported, 23"We found the jail securely locked, with the guards standing at the doors; but when we opened them, we found no one inside." 24On hearing this report, the captain of the temple guard and the chief priests were puzzled, wondering what would come of this. </a:t>
            </a:r>
            <a:endParaRPr sz="3000"/>
          </a:p>
          <a:p>
            <a:pPr indent="-64135" lvl="0" marL="228600" rtl="0" algn="l">
              <a:lnSpc>
                <a:spcPct val="90000"/>
              </a:lnSpc>
              <a:spcBef>
                <a:spcPts val="1000"/>
              </a:spcBef>
              <a:spcAft>
                <a:spcPts val="0"/>
              </a:spcAft>
              <a:buClr>
                <a:schemeClr val="dk1"/>
              </a:buClr>
              <a:buSzPct val="100000"/>
              <a:buNone/>
            </a:pPr>
            <a:r>
              <a:t/>
            </a:r>
            <a:endParaRPr/>
          </a:p>
        </p:txBody>
      </p:sp>
      <p:sp>
        <p:nvSpPr>
          <p:cNvPr id="105" name="Google Shape;105;p4"/>
          <p:cNvSpPr txBox="1"/>
          <p:nvPr>
            <p:ph idx="2" type="body"/>
          </p:nvPr>
        </p:nvSpPr>
        <p:spPr>
          <a:xfrm>
            <a:off x="6172200" y="329514"/>
            <a:ext cx="5181600" cy="5847449"/>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en-US" sz="3500"/>
              <a:t>大 祭 司 和 他 的 同 人 來 了 ， 叫 齊 公 會 的 人 ， 和 以 色 列 族 的 眾 長 老 ， 就 差 人 到 監 裡 去 ， 要 把 使 徒 提 出 來 。</a:t>
            </a:r>
            <a:endParaRPr/>
          </a:p>
          <a:p>
            <a:pPr indent="0" lvl="0" marL="0" rtl="0" algn="l">
              <a:lnSpc>
                <a:spcPct val="90000"/>
              </a:lnSpc>
              <a:spcBef>
                <a:spcPts val="1000"/>
              </a:spcBef>
              <a:spcAft>
                <a:spcPts val="0"/>
              </a:spcAft>
              <a:buClr>
                <a:schemeClr val="dk1"/>
              </a:buClr>
              <a:buSzPct val="100000"/>
              <a:buNone/>
            </a:pPr>
            <a:r>
              <a:rPr b="1" baseline="30000" lang="en-US" sz="3500"/>
              <a:t>22 </a:t>
            </a:r>
            <a:r>
              <a:rPr lang="en-US" sz="3500"/>
              <a:t>但 差 役 到 了 ， 不 見 他 們 在 監 裡 ， 就 回 來 稟 報 說 ：</a:t>
            </a:r>
            <a:endParaRPr/>
          </a:p>
          <a:p>
            <a:pPr indent="0" lvl="0" marL="0" rtl="0" algn="l">
              <a:lnSpc>
                <a:spcPct val="90000"/>
              </a:lnSpc>
              <a:spcBef>
                <a:spcPts val="1000"/>
              </a:spcBef>
              <a:spcAft>
                <a:spcPts val="0"/>
              </a:spcAft>
              <a:buClr>
                <a:schemeClr val="dk1"/>
              </a:buClr>
              <a:buSzPct val="100000"/>
              <a:buNone/>
            </a:pPr>
            <a:r>
              <a:rPr b="1" baseline="30000" lang="en-US" sz="3500"/>
              <a:t>23 </a:t>
            </a:r>
            <a:r>
              <a:rPr lang="en-US" sz="3500"/>
              <a:t>我 們 看 見 監 牢 關 得 極 妥 當 ， 看 守 的 人 也 站 在 門 外 ； 及 至 開 了 門 ， 裡 面 一 個 人 都 不 見 。</a:t>
            </a:r>
            <a:endParaRPr/>
          </a:p>
          <a:p>
            <a:pPr indent="0" lvl="0" marL="0" rtl="0" algn="l">
              <a:lnSpc>
                <a:spcPct val="90000"/>
              </a:lnSpc>
              <a:spcBef>
                <a:spcPts val="1000"/>
              </a:spcBef>
              <a:spcAft>
                <a:spcPts val="0"/>
              </a:spcAft>
              <a:buClr>
                <a:schemeClr val="dk1"/>
              </a:buClr>
              <a:buSzPct val="100000"/>
              <a:buNone/>
            </a:pPr>
            <a:r>
              <a:rPr b="1" baseline="30000" lang="en-US" sz="3500"/>
              <a:t>24 </a:t>
            </a:r>
            <a:r>
              <a:rPr lang="en-US" sz="3500"/>
              <a:t>守 殿 官 和 祭 司 長 聽 見 這 話 ， 心 裡 犯 難 ， 不 知 這 事 將 來 如 何 。</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5"/>
          <p:cNvSpPr txBox="1"/>
          <p:nvPr>
            <p:ph type="title"/>
          </p:nvPr>
        </p:nvSpPr>
        <p:spPr>
          <a:xfrm>
            <a:off x="681681" y="660940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11" name="Google Shape;111;p5"/>
          <p:cNvSpPr txBox="1"/>
          <p:nvPr>
            <p:ph idx="1" type="body"/>
          </p:nvPr>
        </p:nvSpPr>
        <p:spPr>
          <a:xfrm>
            <a:off x="838200" y="280086"/>
            <a:ext cx="5181600" cy="5896877"/>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1"/>
              </a:buClr>
              <a:buSzPct val="100000"/>
              <a:buNone/>
            </a:pPr>
            <a:r>
              <a:rPr b="1" i="1" lang="en-US"/>
              <a:t> 25Then someone came and said, "Look! The men you put in jail are standing in the temple courts teaching the people." 26At that, the captain went with his officers and brought the apostles. They did not use force, because they feared that the people would stone them. </a:t>
            </a:r>
            <a:endParaRPr/>
          </a:p>
          <a:p>
            <a:pPr indent="0" lvl="0" marL="0" rtl="0" algn="l">
              <a:lnSpc>
                <a:spcPct val="90000"/>
              </a:lnSpc>
              <a:spcBef>
                <a:spcPts val="1000"/>
              </a:spcBef>
              <a:spcAft>
                <a:spcPts val="0"/>
              </a:spcAft>
              <a:buClr>
                <a:schemeClr val="dk1"/>
              </a:buClr>
              <a:buSzPct val="100000"/>
              <a:buNone/>
            </a:pPr>
            <a:r>
              <a:rPr b="1" i="1" lang="en-US"/>
              <a:t> 27Having brought the apostles, they made them appear before the Sanhedrin to be questioned by the high priest. 28"We gave you strict orders not to teach in this name," he said. "Yet you have filled Jerusalem with your teaching and are determined to make us guilty of this man's blood." </a:t>
            </a:r>
            <a:endParaRPr/>
          </a:p>
          <a:p>
            <a:pPr indent="-64135" lvl="0" marL="228600" rtl="0" algn="l">
              <a:lnSpc>
                <a:spcPct val="90000"/>
              </a:lnSpc>
              <a:spcBef>
                <a:spcPts val="1000"/>
              </a:spcBef>
              <a:spcAft>
                <a:spcPts val="0"/>
              </a:spcAft>
              <a:buClr>
                <a:schemeClr val="dk1"/>
              </a:buClr>
              <a:buSzPct val="100000"/>
              <a:buNone/>
            </a:pPr>
            <a:r>
              <a:t/>
            </a:r>
            <a:endParaRPr/>
          </a:p>
        </p:txBody>
      </p:sp>
      <p:sp>
        <p:nvSpPr>
          <p:cNvPr id="112" name="Google Shape;112;p5"/>
          <p:cNvSpPr txBox="1"/>
          <p:nvPr>
            <p:ph idx="2" type="body"/>
          </p:nvPr>
        </p:nvSpPr>
        <p:spPr>
          <a:xfrm>
            <a:off x="6172200" y="280086"/>
            <a:ext cx="5181600" cy="589687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baseline="30000" lang="en-US"/>
              <a:t>25 </a:t>
            </a:r>
            <a:r>
              <a:rPr lang="en-US"/>
              <a:t>有 一 個 人 來 稟 報 說 ： 你 們 收 在 監 裡 的 人 ， 現 在 站 在 殿 裡 教 訓 百 姓 。</a:t>
            </a:r>
            <a:endParaRPr/>
          </a:p>
          <a:p>
            <a:pPr indent="0" lvl="0" marL="0" rtl="0" algn="l">
              <a:lnSpc>
                <a:spcPct val="90000"/>
              </a:lnSpc>
              <a:spcBef>
                <a:spcPts val="1000"/>
              </a:spcBef>
              <a:spcAft>
                <a:spcPts val="0"/>
              </a:spcAft>
              <a:buClr>
                <a:schemeClr val="dk1"/>
              </a:buClr>
              <a:buSzPts val="2800"/>
              <a:buNone/>
            </a:pPr>
            <a:r>
              <a:rPr b="1" baseline="30000" lang="en-US"/>
              <a:t>26 </a:t>
            </a:r>
            <a:r>
              <a:rPr lang="en-US"/>
              <a:t>於 是 守 殿 官 和 差 役 去 帶 使 徒 來 ， 並 沒 有 用 強 暴 ， 因 為 怕 百 姓 用 石 頭 打 他 們 。</a:t>
            </a:r>
            <a:endParaRPr/>
          </a:p>
          <a:p>
            <a:pPr indent="0" lvl="0" marL="0" rtl="0" algn="l">
              <a:lnSpc>
                <a:spcPct val="90000"/>
              </a:lnSpc>
              <a:spcBef>
                <a:spcPts val="1000"/>
              </a:spcBef>
              <a:spcAft>
                <a:spcPts val="0"/>
              </a:spcAft>
              <a:buClr>
                <a:schemeClr val="dk1"/>
              </a:buClr>
              <a:buSzPts val="2800"/>
              <a:buNone/>
            </a:pPr>
            <a:r>
              <a:rPr b="1" baseline="30000" lang="en-US"/>
              <a:t>27 </a:t>
            </a:r>
            <a:r>
              <a:rPr lang="en-US"/>
              <a:t>帶 到 了 ， 便 叫 使 徒 站 在 公 會 前 ； 大 祭 司 問 他 們 說 ：</a:t>
            </a:r>
            <a:endParaRPr/>
          </a:p>
          <a:p>
            <a:pPr indent="0" lvl="0" marL="0" rtl="0" algn="l">
              <a:lnSpc>
                <a:spcPct val="90000"/>
              </a:lnSpc>
              <a:spcBef>
                <a:spcPts val="1000"/>
              </a:spcBef>
              <a:spcAft>
                <a:spcPts val="0"/>
              </a:spcAft>
              <a:buClr>
                <a:schemeClr val="dk1"/>
              </a:buClr>
              <a:buSzPts val="2800"/>
              <a:buNone/>
            </a:pPr>
            <a:r>
              <a:rPr b="1" baseline="30000" lang="en-US"/>
              <a:t>28 </a:t>
            </a:r>
            <a:r>
              <a:rPr lang="en-US"/>
              <a:t>我 們 不 是 嚴 嚴 的 禁 止 你 們 ， 不 可 奉 這 名 教 訓 人 麼 ？ 你 們 倒 把 你 們 的 道 理 充 滿 了 耶 路 撒 冷 ， 想 要 叫 這 人 的 血 歸 到 我 們 身 上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6"/>
          <p:cNvSpPr txBox="1"/>
          <p:nvPr>
            <p:ph type="title"/>
          </p:nvPr>
        </p:nvSpPr>
        <p:spPr>
          <a:xfrm>
            <a:off x="941234" y="347875"/>
            <a:ext cx="10515600" cy="878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u="sng"/>
              <a:t>Contrasts </a:t>
            </a:r>
            <a:r>
              <a:rPr b="1" lang="en-US" u="sng"/>
              <a:t>對比</a:t>
            </a:r>
            <a:r>
              <a:rPr b="1" lang="en-US" u="sng"/>
              <a:t> in 5:17-28</a:t>
            </a:r>
            <a:endParaRPr/>
          </a:p>
        </p:txBody>
      </p:sp>
      <p:sp>
        <p:nvSpPr>
          <p:cNvPr id="118" name="Google Shape;118;p6"/>
          <p:cNvSpPr txBox="1"/>
          <p:nvPr>
            <p:ph idx="1" type="body"/>
          </p:nvPr>
        </p:nvSpPr>
        <p:spPr>
          <a:xfrm>
            <a:off x="838200" y="1359243"/>
            <a:ext cx="5181600" cy="481772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b="1" lang="en-US"/>
              <a:t>1.) </a:t>
            </a:r>
            <a:endParaRPr/>
          </a:p>
          <a:p>
            <a:pPr indent="0" lvl="0" marL="0" rtl="0" algn="l">
              <a:lnSpc>
                <a:spcPct val="90000"/>
              </a:lnSpc>
              <a:spcBef>
                <a:spcPts val="1000"/>
              </a:spcBef>
              <a:spcAft>
                <a:spcPts val="0"/>
              </a:spcAft>
              <a:buClr>
                <a:schemeClr val="dk1"/>
              </a:buClr>
              <a:buSzPts val="4400"/>
              <a:buNone/>
            </a:pPr>
            <a:r>
              <a:rPr b="1" lang="en-US" sz="4400"/>
              <a:t>Man / Humanity</a:t>
            </a:r>
            <a:r>
              <a:rPr b="1" lang="en-US" sz="4400"/>
              <a:t> </a:t>
            </a:r>
            <a:r>
              <a:rPr b="1" lang="en-US"/>
              <a:t> </a:t>
            </a:r>
            <a:r>
              <a:rPr b="1" lang="en-US" sz="4100"/>
              <a:t>人</a:t>
            </a:r>
            <a:endParaRPr b="1" sz="4100"/>
          </a:p>
          <a:p>
            <a:pPr indent="-228600" lvl="0" marL="228600" rtl="0" algn="l">
              <a:lnSpc>
                <a:spcPct val="90000"/>
              </a:lnSpc>
              <a:spcBef>
                <a:spcPts val="1000"/>
              </a:spcBef>
              <a:spcAft>
                <a:spcPts val="0"/>
              </a:spcAft>
              <a:buClr>
                <a:schemeClr val="dk1"/>
              </a:buClr>
              <a:buSzPts val="3200"/>
              <a:buChar char="•"/>
            </a:pPr>
            <a:r>
              <a:rPr lang="en-US" sz="3200"/>
              <a:t>Jewish Religious Leaders – </a:t>
            </a:r>
            <a:endParaRPr/>
          </a:p>
          <a:p>
            <a:pPr indent="-228600" lvl="0" marL="228600" rtl="0" algn="l">
              <a:lnSpc>
                <a:spcPct val="90000"/>
              </a:lnSpc>
              <a:spcBef>
                <a:spcPts val="1000"/>
              </a:spcBef>
              <a:spcAft>
                <a:spcPts val="0"/>
              </a:spcAft>
              <a:buClr>
                <a:schemeClr val="dk1"/>
              </a:buClr>
              <a:buSzPts val="3200"/>
              <a:buChar char="•"/>
            </a:pPr>
            <a:r>
              <a:rPr lang="en-US" sz="3200"/>
              <a:t>Chief Priests &amp; Sadducees</a:t>
            </a:r>
            <a:endParaRPr/>
          </a:p>
          <a:p>
            <a:pPr indent="-228600" lvl="0" marL="228600" rtl="0" algn="l">
              <a:lnSpc>
                <a:spcPct val="90000"/>
              </a:lnSpc>
              <a:spcBef>
                <a:spcPts val="1000"/>
              </a:spcBef>
              <a:spcAft>
                <a:spcPts val="0"/>
              </a:spcAft>
              <a:buClr>
                <a:schemeClr val="dk1"/>
              </a:buClr>
              <a:buSzPts val="3200"/>
              <a:buChar char="•"/>
            </a:pPr>
            <a:r>
              <a:rPr lang="en-US" sz="3200"/>
              <a:t>Serve Religion – Serve Self though act like it is God.</a:t>
            </a:r>
            <a:endParaRPr/>
          </a:p>
          <a:p>
            <a:pPr indent="-228600" lvl="0" marL="228600" rtl="0" algn="l">
              <a:lnSpc>
                <a:spcPct val="90000"/>
              </a:lnSpc>
              <a:spcBef>
                <a:spcPts val="1000"/>
              </a:spcBef>
              <a:spcAft>
                <a:spcPts val="0"/>
              </a:spcAft>
              <a:buClr>
                <a:schemeClr val="dk1"/>
              </a:buClr>
              <a:buSzPts val="3200"/>
              <a:buChar char="•"/>
            </a:pPr>
            <a:r>
              <a:rPr lang="en-US" sz="3200"/>
              <a:t>Serve Legalism – Rules, Regulations.</a:t>
            </a:r>
            <a:endParaRPr/>
          </a:p>
          <a:p>
            <a:pPr indent="0" lvl="0" marL="0" rtl="0" algn="l">
              <a:lnSpc>
                <a:spcPct val="90000"/>
              </a:lnSpc>
              <a:spcBef>
                <a:spcPts val="1000"/>
              </a:spcBef>
              <a:spcAft>
                <a:spcPts val="0"/>
              </a:spcAft>
              <a:buClr>
                <a:schemeClr val="dk1"/>
              </a:buClr>
              <a:buSzPts val="2800"/>
              <a:buNone/>
            </a:pPr>
            <a:r>
              <a:t/>
            </a:r>
            <a:endParaRPr/>
          </a:p>
        </p:txBody>
      </p:sp>
      <p:sp>
        <p:nvSpPr>
          <p:cNvPr id="119" name="Google Shape;119;p6"/>
          <p:cNvSpPr txBox="1"/>
          <p:nvPr>
            <p:ph idx="2" type="body"/>
          </p:nvPr>
        </p:nvSpPr>
        <p:spPr>
          <a:xfrm>
            <a:off x="6172200" y="1741725"/>
            <a:ext cx="5181600" cy="4435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None/>
            </a:pPr>
            <a:r>
              <a:rPr b="1" lang="en-US" sz="4400"/>
              <a:t>God / Jesus</a:t>
            </a:r>
            <a:r>
              <a:rPr b="1" lang="en-US" sz="4400"/>
              <a:t> </a:t>
            </a:r>
            <a:r>
              <a:rPr b="1" lang="en-US" sz="4400"/>
              <a:t>耶穌</a:t>
            </a:r>
            <a:endParaRPr b="1"/>
          </a:p>
          <a:p>
            <a:pPr indent="-228600" lvl="0" marL="228600" rtl="0" algn="l">
              <a:lnSpc>
                <a:spcPct val="90000"/>
              </a:lnSpc>
              <a:spcBef>
                <a:spcPts val="1000"/>
              </a:spcBef>
              <a:spcAft>
                <a:spcPts val="0"/>
              </a:spcAft>
              <a:buClr>
                <a:schemeClr val="dk1"/>
              </a:buClr>
              <a:buSzPts val="3200"/>
              <a:buChar char="•"/>
            </a:pPr>
            <a:r>
              <a:rPr lang="en-US" sz="3200"/>
              <a:t>Servants of the Lord = </a:t>
            </a:r>
            <a:endParaRPr sz="3200"/>
          </a:p>
          <a:p>
            <a:pPr indent="-228600" lvl="0" marL="228600" rtl="0" algn="l">
              <a:lnSpc>
                <a:spcPct val="90000"/>
              </a:lnSpc>
              <a:spcBef>
                <a:spcPts val="1000"/>
              </a:spcBef>
              <a:spcAft>
                <a:spcPts val="0"/>
              </a:spcAft>
              <a:buClr>
                <a:schemeClr val="dk1"/>
              </a:buClr>
              <a:buSzPts val="3200"/>
              <a:buChar char="•"/>
            </a:pPr>
            <a:r>
              <a:rPr lang="en-US" sz="3200"/>
              <a:t>Angel of the Lord &amp; Apostles</a:t>
            </a:r>
            <a:endParaRPr/>
          </a:p>
          <a:p>
            <a:pPr indent="-228600" lvl="0" marL="228600" rtl="0" algn="l">
              <a:lnSpc>
                <a:spcPct val="90000"/>
              </a:lnSpc>
              <a:spcBef>
                <a:spcPts val="1000"/>
              </a:spcBef>
              <a:spcAft>
                <a:spcPts val="0"/>
              </a:spcAft>
              <a:buClr>
                <a:schemeClr val="dk1"/>
              </a:buClr>
              <a:buSzPts val="3200"/>
              <a:buChar char="•"/>
            </a:pPr>
            <a:r>
              <a:rPr lang="en-US" sz="3200"/>
              <a:t>Serve Relationship with God – Serve the Savior Jesus</a:t>
            </a:r>
            <a:endParaRPr/>
          </a:p>
          <a:p>
            <a:pPr indent="-228600" lvl="0" marL="228600" rtl="0" algn="l">
              <a:lnSpc>
                <a:spcPct val="90000"/>
              </a:lnSpc>
              <a:spcBef>
                <a:spcPts val="1000"/>
              </a:spcBef>
              <a:spcAft>
                <a:spcPts val="0"/>
              </a:spcAft>
              <a:buClr>
                <a:schemeClr val="dk1"/>
              </a:buClr>
              <a:buSzPts val="3200"/>
              <a:buChar char="•"/>
            </a:pPr>
            <a:r>
              <a:rPr lang="en-US" sz="3200"/>
              <a:t>Serve the Spirit</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7"/>
          <p:cNvSpPr txBox="1"/>
          <p:nvPr>
            <p:ph type="title"/>
          </p:nvPr>
        </p:nvSpPr>
        <p:spPr>
          <a:xfrm>
            <a:off x="838200" y="365126"/>
            <a:ext cx="10515600" cy="82112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u="sng"/>
              <a:t>Contrasts</a:t>
            </a:r>
            <a:r>
              <a:rPr b="1" lang="en-US" u="sng"/>
              <a:t>對比</a:t>
            </a:r>
            <a:r>
              <a:rPr b="1" lang="en-US" u="sng"/>
              <a:t> in 5:17-28</a:t>
            </a:r>
            <a:endParaRPr/>
          </a:p>
        </p:txBody>
      </p:sp>
      <p:sp>
        <p:nvSpPr>
          <p:cNvPr id="125" name="Google Shape;125;p7"/>
          <p:cNvSpPr txBox="1"/>
          <p:nvPr>
            <p:ph idx="1" type="body"/>
          </p:nvPr>
        </p:nvSpPr>
        <p:spPr>
          <a:xfrm>
            <a:off x="838200" y="1679651"/>
            <a:ext cx="5181600" cy="47517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lang="en-US"/>
              <a:t>2.) </a:t>
            </a:r>
            <a:endParaRPr/>
          </a:p>
          <a:p>
            <a:pPr indent="0" lvl="0" marL="0" rtl="0" algn="l">
              <a:lnSpc>
                <a:spcPct val="90000"/>
              </a:lnSpc>
              <a:spcBef>
                <a:spcPts val="1000"/>
              </a:spcBef>
              <a:spcAft>
                <a:spcPts val="0"/>
              </a:spcAft>
              <a:buClr>
                <a:schemeClr val="dk1"/>
              </a:buClr>
              <a:buSzPts val="4400"/>
              <a:buNone/>
            </a:pPr>
            <a:r>
              <a:rPr b="1" lang="en-US" sz="4400"/>
              <a:t>Humanity lives out of Jealousy – </a:t>
            </a:r>
            <a:r>
              <a:rPr b="1" lang="en-US" sz="4400"/>
              <a:t>出於嫉妒</a:t>
            </a:r>
            <a:endParaRPr b="1" sz="4400"/>
          </a:p>
          <a:p>
            <a:pPr indent="-228600" lvl="0" marL="228600" rtl="0" algn="l">
              <a:lnSpc>
                <a:spcPct val="90000"/>
              </a:lnSpc>
              <a:spcBef>
                <a:spcPts val="1000"/>
              </a:spcBef>
              <a:spcAft>
                <a:spcPts val="0"/>
              </a:spcAft>
              <a:buClr>
                <a:schemeClr val="dk1"/>
              </a:buClr>
              <a:buSzPts val="3200"/>
              <a:buChar char="•"/>
            </a:pPr>
            <a:r>
              <a:rPr lang="en-US" sz="3200"/>
              <a:t>5:17 “</a:t>
            </a:r>
            <a:r>
              <a:rPr i="1" lang="en-US" sz="3200"/>
              <a:t>were filled with jealousy.”</a:t>
            </a:r>
            <a:endParaRPr sz="3200"/>
          </a:p>
          <a:p>
            <a:pPr indent="-50800" lvl="0" marL="228600" rtl="0" algn="l">
              <a:lnSpc>
                <a:spcPct val="90000"/>
              </a:lnSpc>
              <a:spcBef>
                <a:spcPts val="1000"/>
              </a:spcBef>
              <a:spcAft>
                <a:spcPts val="0"/>
              </a:spcAft>
              <a:buClr>
                <a:schemeClr val="dk1"/>
              </a:buClr>
              <a:buSzPts val="2800"/>
              <a:buNone/>
            </a:pPr>
            <a:r>
              <a:t/>
            </a:r>
            <a:endParaRPr/>
          </a:p>
        </p:txBody>
      </p:sp>
      <p:sp>
        <p:nvSpPr>
          <p:cNvPr id="126" name="Google Shape;126;p7"/>
          <p:cNvSpPr txBox="1"/>
          <p:nvPr>
            <p:ph idx="2" type="body"/>
          </p:nvPr>
        </p:nvSpPr>
        <p:spPr>
          <a:xfrm>
            <a:off x="6172200" y="2075935"/>
            <a:ext cx="5181600" cy="410102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None/>
            </a:pPr>
            <a:r>
              <a:rPr b="1" lang="en-US" sz="4400"/>
              <a:t>Heaven acts out of Obedience – </a:t>
            </a:r>
            <a:r>
              <a:rPr b="1" lang="en-US" sz="3800"/>
              <a:t>出於順服</a:t>
            </a:r>
            <a:endParaRPr b="1" sz="3800"/>
          </a:p>
          <a:p>
            <a:pPr indent="-228600" lvl="0" marL="228600" rtl="0" algn="l">
              <a:lnSpc>
                <a:spcPct val="90000"/>
              </a:lnSpc>
              <a:spcBef>
                <a:spcPts val="1000"/>
              </a:spcBef>
              <a:spcAft>
                <a:spcPts val="0"/>
              </a:spcAft>
              <a:buClr>
                <a:schemeClr val="dk1"/>
              </a:buClr>
              <a:buSzPts val="3200"/>
              <a:buChar char="•"/>
            </a:pPr>
            <a:r>
              <a:rPr lang="en-US" sz="3200"/>
              <a:t>5:20 </a:t>
            </a:r>
            <a:r>
              <a:rPr i="1" lang="en-US" sz="3200"/>
              <a:t>"Go, stand in the temple courts," Angel said, "and tell the people the full message of this new life."</a:t>
            </a:r>
            <a:endParaRPr sz="3200"/>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8"/>
          <p:cNvSpPr txBox="1"/>
          <p:nvPr>
            <p:ph type="title"/>
          </p:nvPr>
        </p:nvSpPr>
        <p:spPr>
          <a:xfrm>
            <a:off x="838200" y="365125"/>
            <a:ext cx="10515600" cy="77169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u="sng"/>
              <a:t>Contrasts對比 in 5:17-28</a:t>
            </a:r>
            <a:endParaRPr/>
          </a:p>
        </p:txBody>
      </p:sp>
      <p:sp>
        <p:nvSpPr>
          <p:cNvPr id="132" name="Google Shape;132;p8"/>
          <p:cNvSpPr txBox="1"/>
          <p:nvPr>
            <p:ph idx="1" type="body"/>
          </p:nvPr>
        </p:nvSpPr>
        <p:spPr>
          <a:xfrm>
            <a:off x="838200" y="1326292"/>
            <a:ext cx="5181600" cy="48507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chemeClr val="dk1"/>
              </a:buClr>
              <a:buSzPts val="2800"/>
              <a:buNone/>
            </a:pPr>
            <a:r>
              <a:rPr b="1" lang="en-US"/>
              <a:t>3.) </a:t>
            </a:r>
            <a:endParaRPr/>
          </a:p>
          <a:p>
            <a:pPr indent="0" lvl="0" marL="0" rtl="0" algn="l">
              <a:lnSpc>
                <a:spcPct val="90000"/>
              </a:lnSpc>
              <a:spcBef>
                <a:spcPts val="1000"/>
              </a:spcBef>
              <a:spcAft>
                <a:spcPts val="0"/>
              </a:spcAft>
              <a:buClr>
                <a:schemeClr val="dk1"/>
              </a:buClr>
              <a:buSzPts val="4400"/>
              <a:buNone/>
            </a:pPr>
            <a:r>
              <a:rPr b="1" lang="en-US" sz="4400"/>
              <a:t>Selfish Humanity Arrests &amp; Seizes &amp; Controls – </a:t>
            </a:r>
            <a:r>
              <a:rPr b="1" lang="en-US" sz="4400"/>
              <a:t>人性的自私以逮捕和掌控的方式</a:t>
            </a:r>
            <a:endParaRPr b="1" sz="4400"/>
          </a:p>
          <a:p>
            <a:pPr indent="0" lvl="0" marL="228600" rtl="0" algn="l">
              <a:lnSpc>
                <a:spcPct val="90000"/>
              </a:lnSpc>
              <a:spcBef>
                <a:spcPts val="1000"/>
              </a:spcBef>
              <a:spcAft>
                <a:spcPts val="0"/>
              </a:spcAft>
              <a:buNone/>
            </a:pPr>
            <a:r>
              <a:t/>
            </a:r>
            <a:endParaRPr sz="3200"/>
          </a:p>
          <a:p>
            <a:pPr indent="-228600" lvl="0" marL="228600" rtl="0" algn="l">
              <a:lnSpc>
                <a:spcPct val="90000"/>
              </a:lnSpc>
              <a:spcBef>
                <a:spcPts val="1000"/>
              </a:spcBef>
              <a:spcAft>
                <a:spcPts val="0"/>
              </a:spcAft>
              <a:buClr>
                <a:schemeClr val="dk1"/>
              </a:buClr>
              <a:buSzPts val="3200"/>
              <a:buChar char="•"/>
            </a:pPr>
            <a:r>
              <a:rPr lang="en-US" sz="3200"/>
              <a:t>5:18 “</a:t>
            </a:r>
            <a:r>
              <a:rPr i="1" lang="en-US" sz="3200"/>
              <a:t>They arrested the apostles and put them in the public jail.”</a:t>
            </a:r>
            <a:endParaRPr/>
          </a:p>
        </p:txBody>
      </p:sp>
      <p:sp>
        <p:nvSpPr>
          <p:cNvPr id="133" name="Google Shape;133;p8"/>
          <p:cNvSpPr txBox="1"/>
          <p:nvPr>
            <p:ph idx="2" type="body"/>
          </p:nvPr>
        </p:nvSpPr>
        <p:spPr>
          <a:xfrm>
            <a:off x="6172200" y="1664876"/>
            <a:ext cx="5181600" cy="4512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None/>
            </a:pPr>
            <a:r>
              <a:rPr b="1" lang="en-US" sz="4400"/>
              <a:t>Selfless God Releases &amp; Frees –</a:t>
            </a:r>
            <a:r>
              <a:rPr b="1" lang="en-US" sz="4400"/>
              <a:t>無私的上帝在困境中釋放</a:t>
            </a:r>
            <a:r>
              <a:rPr b="1" lang="en-US" sz="4400"/>
              <a:t> </a:t>
            </a:r>
            <a:endParaRPr/>
          </a:p>
          <a:p>
            <a:pPr indent="0" lvl="0" marL="228600" rtl="0" algn="l">
              <a:lnSpc>
                <a:spcPct val="90000"/>
              </a:lnSpc>
              <a:spcBef>
                <a:spcPts val="1000"/>
              </a:spcBef>
              <a:spcAft>
                <a:spcPts val="0"/>
              </a:spcAft>
              <a:buNone/>
            </a:pPr>
            <a:r>
              <a:t/>
            </a:r>
            <a:endParaRPr sz="3200"/>
          </a:p>
          <a:p>
            <a:pPr indent="-228600" lvl="0" marL="228600" rtl="0" algn="l">
              <a:lnSpc>
                <a:spcPct val="90000"/>
              </a:lnSpc>
              <a:spcBef>
                <a:spcPts val="1000"/>
              </a:spcBef>
              <a:spcAft>
                <a:spcPts val="0"/>
              </a:spcAft>
              <a:buClr>
                <a:schemeClr val="dk1"/>
              </a:buClr>
              <a:buSzPts val="3200"/>
              <a:buChar char="•"/>
            </a:pPr>
            <a:r>
              <a:rPr lang="en-US" sz="3200"/>
              <a:t>5:19 “</a:t>
            </a:r>
            <a:r>
              <a:rPr i="1" lang="en-US" sz="3200"/>
              <a:t>an angel of the Lord opened the doors of the jail and brought them out.”</a:t>
            </a:r>
            <a:endParaRPr sz="3200"/>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9"/>
          <p:cNvSpPr txBox="1"/>
          <p:nvPr>
            <p:ph type="title"/>
          </p:nvPr>
        </p:nvSpPr>
        <p:spPr>
          <a:xfrm>
            <a:off x="838200" y="365125"/>
            <a:ext cx="10515600" cy="86231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u="sng"/>
              <a:t>Contrasts </a:t>
            </a:r>
            <a:r>
              <a:rPr b="1" lang="en-US" u="sng"/>
              <a:t>對比</a:t>
            </a:r>
            <a:r>
              <a:rPr b="1" lang="en-US" u="sng"/>
              <a:t> in 5:17-28</a:t>
            </a:r>
            <a:endParaRPr/>
          </a:p>
        </p:txBody>
      </p:sp>
      <p:sp>
        <p:nvSpPr>
          <p:cNvPr id="139" name="Google Shape;139;p9"/>
          <p:cNvSpPr txBox="1"/>
          <p:nvPr>
            <p:ph idx="1" type="body"/>
          </p:nvPr>
        </p:nvSpPr>
        <p:spPr>
          <a:xfrm>
            <a:off x="838200" y="1334530"/>
            <a:ext cx="5181600" cy="484243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i="1" lang="en-US"/>
              <a:t>4.) </a:t>
            </a:r>
            <a:endParaRPr/>
          </a:p>
          <a:p>
            <a:pPr indent="0" lvl="0" marL="0" rtl="0" algn="l">
              <a:lnSpc>
                <a:spcPct val="90000"/>
              </a:lnSpc>
              <a:spcBef>
                <a:spcPts val="1000"/>
              </a:spcBef>
              <a:spcAft>
                <a:spcPts val="0"/>
              </a:spcAft>
              <a:buClr>
                <a:schemeClr val="dk1"/>
              </a:buClr>
              <a:buSzPts val="4400"/>
              <a:buNone/>
            </a:pPr>
            <a:r>
              <a:rPr b="1" i="1" lang="en-US" sz="4400"/>
              <a:t>Stay  </a:t>
            </a:r>
            <a:r>
              <a:rPr b="1" i="1" lang="en-US" sz="4400"/>
              <a:t>停留</a:t>
            </a:r>
            <a:r>
              <a:rPr b="1" i="1" lang="en-US" sz="4400"/>
              <a:t>     &amp; </a:t>
            </a:r>
            <a:endParaRPr b="1" i="1" sz="4400"/>
          </a:p>
          <a:p>
            <a:pPr indent="0" lvl="0" marL="0" rtl="0" algn="l">
              <a:lnSpc>
                <a:spcPct val="90000"/>
              </a:lnSpc>
              <a:spcBef>
                <a:spcPts val="1000"/>
              </a:spcBef>
              <a:spcAft>
                <a:spcPts val="0"/>
              </a:spcAft>
              <a:buClr>
                <a:schemeClr val="dk1"/>
              </a:buClr>
              <a:buSzPts val="4400"/>
              <a:buNone/>
            </a:pPr>
            <a:r>
              <a:rPr b="1" i="1" lang="en-US" sz="4400"/>
              <a:t>Be Silent  </a:t>
            </a:r>
            <a:r>
              <a:rPr b="1" i="1" lang="en-US" sz="4400"/>
              <a:t>沉默</a:t>
            </a:r>
            <a:r>
              <a:rPr b="1" i="1" lang="en-US" sz="4400"/>
              <a:t> – </a:t>
            </a:r>
            <a:endParaRPr b="1" i="1" sz="4400"/>
          </a:p>
          <a:p>
            <a:pPr indent="-228600" lvl="0" marL="228600" rtl="0" algn="l">
              <a:lnSpc>
                <a:spcPct val="90000"/>
              </a:lnSpc>
              <a:spcBef>
                <a:spcPts val="1000"/>
              </a:spcBef>
              <a:spcAft>
                <a:spcPts val="0"/>
              </a:spcAft>
              <a:buClr>
                <a:schemeClr val="dk1"/>
              </a:buClr>
              <a:buSzPts val="3200"/>
              <a:buChar char="•"/>
            </a:pPr>
            <a:r>
              <a:rPr i="1" lang="en-US" sz="3200"/>
              <a:t>5:28 "We gave you strict orders not to teach in this name,"</a:t>
            </a:r>
            <a:endParaRPr sz="3200"/>
          </a:p>
          <a:p>
            <a:pPr indent="-50800" lvl="0" marL="228600" rtl="0" algn="l">
              <a:lnSpc>
                <a:spcPct val="90000"/>
              </a:lnSpc>
              <a:spcBef>
                <a:spcPts val="1000"/>
              </a:spcBef>
              <a:spcAft>
                <a:spcPts val="0"/>
              </a:spcAft>
              <a:buClr>
                <a:schemeClr val="dk1"/>
              </a:buClr>
              <a:buSzPts val="2800"/>
              <a:buNone/>
            </a:pPr>
            <a:r>
              <a:t/>
            </a:r>
            <a:endParaRPr/>
          </a:p>
        </p:txBody>
      </p:sp>
      <p:sp>
        <p:nvSpPr>
          <p:cNvPr id="140" name="Google Shape;140;p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chemeClr val="dk1"/>
              </a:buClr>
              <a:buSzPts val="4400"/>
              <a:buNone/>
            </a:pPr>
            <a:r>
              <a:rPr b="1" i="1" lang="en-US" sz="4400"/>
              <a:t>Go去 &amp; Teach 教導 – </a:t>
            </a:r>
            <a:endParaRPr/>
          </a:p>
          <a:p>
            <a:pPr indent="0" lvl="0" marL="228600" rtl="0" algn="l">
              <a:lnSpc>
                <a:spcPct val="90000"/>
              </a:lnSpc>
              <a:spcBef>
                <a:spcPts val="1000"/>
              </a:spcBef>
              <a:spcAft>
                <a:spcPts val="0"/>
              </a:spcAft>
              <a:buNone/>
            </a:pPr>
            <a:r>
              <a:t/>
            </a:r>
            <a:endParaRPr i="1" sz="3200"/>
          </a:p>
          <a:p>
            <a:pPr indent="-228600" lvl="0" marL="228600" rtl="0" algn="l">
              <a:lnSpc>
                <a:spcPct val="90000"/>
              </a:lnSpc>
              <a:spcBef>
                <a:spcPts val="1000"/>
              </a:spcBef>
              <a:spcAft>
                <a:spcPts val="0"/>
              </a:spcAft>
              <a:buClr>
                <a:schemeClr val="dk1"/>
              </a:buClr>
              <a:buSzPts val="3200"/>
              <a:buChar char="•"/>
            </a:pPr>
            <a:r>
              <a:rPr i="1" lang="en-US" sz="3200"/>
              <a:t>5:20 -21  "Go, stand in the temple courts," he said, "and tell the people the full message of this new life." 21a At daybreak they entered the temple courts, as they had been told, and began to teach the people.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2024-03-01T20:58:20Z</dcterms:created>
  <dc:creator>Kirt Thallman</dc:creator>
</cp:coreProperties>
</file>